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8" r:id="rId5"/>
    <p:sldId id="269" r:id="rId6"/>
    <p:sldId id="271" r:id="rId7"/>
    <p:sldId id="272" r:id="rId8"/>
    <p:sldId id="270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6858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№124 комбинированного вида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Сценарий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развлечения на улице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старшего дошкольного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воды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</a:t>
            </a:r>
            <a:r>
              <a:rPr lang="ru-RU" sz="105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Симагина Анастасия Петровна,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Мулюхина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Наталья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Саранск - 2017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Поливаем огород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-развивать ловкость, быстроту, умение играть в команде, чувство ритма, речь;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-формировать умение сопереживать, радоваться.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вёдра с водой, 2 лейки,  2 маленькие ведёрка.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24400" y="2895600"/>
            <a:ext cx="4267014" cy="3200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524000"/>
            <a:ext cx="6629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 делятся на 2 команды, становятся цепочкой. У каждой команды свой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колодец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ведро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водой-и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своя лейка, которая стоит на финише. Задача:  маленьким ведёрком зачерпнуть из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колодца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воды и по цепочке передать его. Последний игрок выливает воду в лейку, с пустым ведром бежит 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колодцу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снова зачерпывает воду и передаёт ведёрко по цепочке. Так до тех пор, пока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колодце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закончится вода. Игра начинается после стихотворения, которое говорят вместе: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мешайте мне трудиться.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водицы притащу!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колодезной водицей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Вас, конечно, угощу.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Пейте, пейте, не жалейте,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хотите, в лейку лейте-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Поливайте огород: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ведь тоже воду пьёт!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Е. Благинина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Выигрывает команда, которая   больше наберет воды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 свою лейку. Вечером, этой водой можно полить огород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или цветник.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Дидактическая игра: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Угадай, что на дне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развивать тактильно-двигательные ощущения, умение обследовать предмет в воде.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ёмкость с водой, мелкие игрушки, предметы.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предлагает детям превратиться в морских исследователей. На дне моря в затонувших кораблях много разных интересных предметов. Он просит детей рассмотреть их через толщу воды.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Почему предметы, лежащие на дне, можно увидеть?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Вода прозрачная.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Но достать их сможет тот, кто, не глядя, опустив руку в воду, угадает, какой предмет лежит на дне. (Ребёнок должен назвать предмет, а затем  вытащить из воды и придумать историю, которая с ним произошла).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Таня брызгалку нашла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51067" y="4191000"/>
            <a:ext cx="2764333" cy="242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971800"/>
            <a:ext cx="8229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-формировать умение согласовывать свои движения с движениями других детей, чётко и дружно произносить текст стихотворения, внимательно слушать текст, быстро реагировать на сигнал, не наталкиваться друг на друга во время бега;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-развивать ловкость.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Оборудование: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брызгалка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 ходят по кругу, одна девочка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центре. Она выполняет движения, соответствующие стихотворению, которое произносят дети: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дорожке Таня шла,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Таня брызгалку нашла.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Стала Таня выбирать,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Кому брызгалку отдать.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Солнце, воздух, луг, цветы,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Брызгать деток будешь ты!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Таня передаёт брызгалку любому игроку из круга, тот брызгает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водой на детей – они разбегаются.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62200" y="3229708"/>
            <a:ext cx="2590800" cy="3343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52510" y="3581400"/>
            <a:ext cx="4191490" cy="3141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3400" y="457200"/>
            <a:ext cx="81534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Дорогие участники и зрители! Наш праздник подходит к концу.  Мы теперь знаем, что жизнь на земле невозможна без воды, поэтому её нужно беречь и охранять. Нет ничего более драгоценного, чем чудесная, самая обыкновенная чистая вода. Надеемся ,что теперь никто из вас и ваших друзей не будет нарушать правила безопасного поведения на воде.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Ребёнок.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облаке, в тучах, в потоках дождя,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утренних росах, в морозных узорах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голубых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океанских просторах-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Жизнь без меня, невозможна нигде.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Слава воде! Слава воде!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(Водяной благодарит ребят, раздаёт подарки и прощается с ребятами).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09600" y="457200"/>
            <a:ext cx="7696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Итог: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данного мероприятия ещё больше сплотила нас взрослых (воспитателей, родителей) и детей. Повысилась активность детей, стремление к самостоятельному проведению различных игр. Детям удалось расширить свой словарный запас, представление о значении воды в жизни человека, о правилах безопасного поведения на воде. Созданная атмосфера позволила каждому ребёнку реализовать свою познавательную и двигательную активность.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Показателем успешности проведения данного мероприятия так же являются положительные отклики зрителей (детей, воспитателей других групп и родителей).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Роман\Desktop\DSC_19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1"/>
            <a:ext cx="3810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19200" y="1676400"/>
            <a:ext cx="66294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Литература: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1.Авдеева Н. Н., Князева О. Л.,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Стеркина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Р. Б. Безопасность: Учеб. Пособие по основам безопасности жизнедеятельности детей старшего дошкольного возраста. СПб., 2004.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2.Алябьева Е. А. Как организовать работу с детьми летом Ч. 1. - М.:ТЦ Сфера, 2012.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128с.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3.Ермолаева Т. А. Праздник каждый день.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Дошкольное воспитание. 2012. №1.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4.Картушина М. Ю. Праздники здоровья для детей 6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7 лет. М., 2010.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5.Кислова Н. М. Работа с детьми в летний период. М., 2007.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1524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ПОЯСНИТЕЛЬНАЯ ЗАПИСКА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Актуальность: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Освоение окружающего мира детьми, скрывает в себе много опасностей и заставляет нас особенно внимательно подойти к вопросу о безопасности ребёнка.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среда опасная, особенно в летний период, поэтому необходимо учить детей с дошкольного возраста соблюдать правила безопасного поведения на воде, быть готовым к непредвиденным обстоятельствам. Водные развлечения помогут детям расширить знания о воде, её свойствах и правилах  поведения на водоёмах.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Организовать активный отдых  старших дошкольников на открытом воздухе через интеграцию разнообразных видов деятельности.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Образовательные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-расширить знания детей о воде, её свойствах;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-закрепить правила безопасного поведения на водоёмах.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Развивающие: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-расширить и обогатить словарный запас детей;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-развивать память, мышление, внимание, ловкость, эмоциональную сферу ребенка, желание петь, играть, читать стихи.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Воспитательные: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-воспитывать интерес к играм с водой, желание их организовывать, придумывать новые варианты;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-любовь и бережное отношение к природе, к природным явлениям и богатствам;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-дружеские взаимоотношения, умение договариваться друг с другом, оказывать взаимопомощь.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62000" y="228600"/>
            <a:ext cx="76200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Условия реализации: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Место проведения: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групповой участок с верандой;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Форма проведения: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развлечение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Праздник воды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Участники: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воспитатели и дети старшей группы;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 и материалы: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аудиоаппаратура,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лужи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брызгалки, ванночки, бассейн, пластмассовые рыбки, мелкие игрушки, предметы,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палочки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катушки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лейки,  ведра с водой, детские ведёрки, лавки для зрителей, надувные круги, нарукавники,  поощрительные призы.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Предварительная работа: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Разучивание стихов и пословиц о воде, повторение правил безопасного поведения на водоёмах, рассматривание иллюстраций, чтение познавательной литературы, беседа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мы знаем о воде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опыты и игры с водой, просмотр мультипликационных фильмов о воде.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 с родителями: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конкурса рисунков (родители и дети)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воды играем -  правила не забываем!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Памятки для родителей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Правила безопасного поведения на водоёмах в летний период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Безопасность на воде для детей и родителей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поведение в критических ситуациях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Консультации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Рекомендации правил безопасного поведения на воде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Вода вокруг нас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Совместное украшение участка к празднику.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05200" y="1524000"/>
            <a:ext cx="2788014" cy="2091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324600" y="1600200"/>
            <a:ext cx="2590800" cy="1941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3400" y="304800"/>
            <a:ext cx="807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Ход мероприятия: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Играет весёлая музыка, дети приходят на участок. Веранда заранее украшена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Тучками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Капельками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из цветной бумаги, воздушными шарами, плакатом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Праздник воды!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3400" y="1066800"/>
            <a:ext cx="7772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Добрый день,  дорогие гости! Милости просим на наш праздник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Праздник воды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1-ребенок.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Занимайте, люди добрые,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лавках места удобные.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Коли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плохо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видно вам,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подойдём поближе к вам.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2-ребёнок.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Капля капнула из тучки,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Дождик летний, дождь не скучный.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Мелко-мелко моросит,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Намочить ребят спешит.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Дождик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3400" y="3733800"/>
            <a:ext cx="8001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(во время игры звучит музыка по выбору музыкального руководителя).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Дождик начинается: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-Упало 2 капли (хлопают 2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-Упало 3 капли (хлопают 3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-Упало 4 капли (хлопают 4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-Упало 5 капель (Хлопают 5 раз)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Пошёл сильный ливень (хлопают вразнобой)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вот дождик начал затихать: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-Упало 3 капли (хлопают 3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Упало 2 капли (хлопают 2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Упала1 капля (хлопают 1 раз тихо- тихо)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95800" y="381000"/>
            <a:ext cx="4212118" cy="3163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0"/>
            <a:ext cx="43434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Ой, сколько воды дождик принёс, луж много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(выставляются емкости с водой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лужи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Ребёнок.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Вы, слыхали о воде?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Говорят она везде!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луже, море, океане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 водопроводном кране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сосулька замерзает,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лес туманом заползает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плите у нас кипит, Паром чайника шипит.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Без неё нам не умыться,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наестся, не напиться!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Смею вам я доложить, Без воды нам не прожить.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	(Н Рыжова)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Ребята, а кто скажет, какая бывает вода на свете?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Ребёнок.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Есть вода морская и речная.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Озерная и ключевая,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Мёртвая и живая,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Газированная и минеральная.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114800" y="533400"/>
            <a:ext cx="4267200" cy="3321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304800"/>
            <a:ext cx="487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Ребёнок.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Питьевая и индустриальная,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Колодезная и водопроводная,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Дождевая и болотная,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Есть даже вода тяжёлая.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Ребёнок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есть вода и весёлая,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Солнечная, чудесная,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Привозная и местная,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Волшебная, талая,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Большая и малая.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Ребёнок.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Сточная, проточная,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Чистая и грязная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Ну, в общем, очень разная.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Ребенок рассказывает стих. В. Осеевой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Озорной дождик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Атракцион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Перебеги через лужи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(дети бегут с одного конца участка на другой, перепрыгивая через препятствия)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 ребят исполняют песню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Дождик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(музыка М.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Красева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304800"/>
            <a:ext cx="8077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Ребята, а кто  знает пословицы и поговорки о воде? (Ответы детей)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-Что в воду упало, то пропало.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733800" y="914400"/>
            <a:ext cx="4546514" cy="3410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685800"/>
            <a:ext cx="533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-Лес да вода поле красят.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-Пролитую воду всю не соберёшь.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 худой посуде воды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наносишся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-Бездонную кадку водой не наполнишь.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-Как в воду глядел.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-Выйти сухим из воды.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-Вода камни точит.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-Всякая вода берега имеет.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 зная броду, не лезь в воду.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-Ходит, как в воду опущенный.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-Спрятать концы в воду.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-Вода с гор, так и речки мутны.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-Вода студёна - тело ядрёно.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-Воду жалеть -и каши не сварить.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-Вода всему господин - воды и огнь боится.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-Вода пришла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беда прошла.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-Воду в решете не удержишь.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-Воду не проведёшь вверх по стене.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Молодцы! Ребята, смотрите к нам гость идет.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(на участке появляется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Водяной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 морд.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Ведява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228600"/>
            <a:ext cx="8001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Водяной: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Здравствуйте, ребята и взрослые! Как красиво и весело  у вас. Услышал, что вы тут говорите о воде и решил заглянуть к вам в гости. Вы узнали меня? Да, я водяной, хозяин водного царства. Мне очень приятно, что вы так много знаете о воде, а вот некоторые ребята  очень тревожат меня. А знаете почему? Потому что они нарушают правила поведения в моём царстве.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91835" y="4191000"/>
            <a:ext cx="3352165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17526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ребята знают и соблюдают все правила поведения на воде. Правда, ребята?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(Дети рассказывают правила безопасного поведения на водоёмах).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-Нельзя стоять и играть в тех местах, откуда можно свалиться в воду.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-Нельзя заходить на глубокое место, если не умеешь плавать.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-Нельзя заплывать за буйки.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-Нельзя играть в игры с удержанием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противника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 водой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он может захлебнуться.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-Нельзя плавать на самодельных плотах, они могут перевернуться.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-Нельзя купаться одному без взрослых.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-Нельзя купаться долго, можно заболеть.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-Играя в воде, никогда нельзя в шутку кричать: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Тону!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Помогите!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-Купаться нужно только в разрешенных местах.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-Если кто-то тонет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брось ему спасательный круг и позови взрослых.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Водяной: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Молодцы, ребята! Ещё больше порадовали меня своими знаниями.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 теперь пора и мне порадовать вас. Вы любите играть?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Давайте поиграем. Победителей ждут сюрпризы.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ман\Desktop\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7200" y="228600"/>
            <a:ext cx="8686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Игра: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быстрее вытащит рыбку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ловкость, быстроту реакции, скорость движений.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пластмассовые рыбки по количеству участников, к хвосту каждой привязан шнур, а второй конец шнура прикреплён 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палочке- матушке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длиной примерно 20 см.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Рыбок бросают в бассейн (любую ёмкость с водой), а концы шнуров 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палочками-мотушками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располагают вокруг бассейна.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Участники выстраиваются на старте и произносят слова: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команда рыбаков,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Славным будет наш улов.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Раз-два, раз- два-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Начинается игра!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410200" y="1371600"/>
            <a:ext cx="3516630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57200" y="2667000"/>
            <a:ext cx="5105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Затем  дети бегут к бассейну, каждый берёт по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палочке-матушке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вращая её двумя руками, старается быстрее вытащить рыбку; при этом шнур наматывается 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палочку-матушку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.Выигрывает тот, кто быстрее справится с заданием.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Берег, море, паруса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внимание, быстроту реакции.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бассейн.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 стоят вокруг бассейна. По команде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Берег!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нужно сделать шаг назад; по команде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Море!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шаг вперёд (в бассейн); по команде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Парус!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поднять руки вверх. Команды подаются быстро; кто не правильно выполнит действие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тот выбывает из игры. Побеждает тот, кто останется последним.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2056</Words>
  <PresentationFormat>Экран (4:3)</PresentationFormat>
  <Paragraphs>227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7</cp:revision>
  <dcterms:created xsi:type="dcterms:W3CDTF">2017-07-14T07:38:33Z</dcterms:created>
  <dcterms:modified xsi:type="dcterms:W3CDTF">2017-07-14T08:40:42Z</dcterms:modified>
</cp:coreProperties>
</file>